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23F63-611E-C7C1-4317-6F6228931F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CCF9E0-F63E-217E-52A6-EA76046EDA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982E48-EA31-AAFC-079B-06D1AC56C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3BBC4-387A-48FA-AFDC-6829E8B13897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90120D-782B-6162-A8E2-B804850A8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947BA5-F7E4-7370-F5B9-F62687D5A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412E-E196-4697-B387-64A6CEB65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586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D5A13-2F72-CBF5-2C67-74E454C35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0A6D01-BB32-4218-A954-C60CB13711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CB6B38-6EDD-332B-ACCA-A4AF84AAC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3BBC4-387A-48FA-AFDC-6829E8B13897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B254C6-CDC4-79D5-F17F-5C1DE6A88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EC63FD-7D5E-E527-6CB8-F92F1284D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412E-E196-4697-B387-64A6CEB65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90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9510AE-B5BC-29E4-D5E3-8440C37190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5C825F-BECE-07CE-79D4-855B9E4F2B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EC47A0-ACA8-8B3E-DC80-29D48A2AF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3BBC4-387A-48FA-AFDC-6829E8B13897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BDF4C5-077D-B831-CAE7-20E1892B8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8A0728-7DF2-72B4-089E-D1FC36321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412E-E196-4697-B387-64A6CEB65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000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85CBE-D6F7-B77E-2453-6E578DE5E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02777-52C4-F5CD-1471-17BC9FD6F9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9F509-15C2-3A34-6E7E-02E43B73B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3BBC4-387A-48FA-AFDC-6829E8B13897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4820A3-87F7-7C31-52EA-92F896969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03F7AE-289D-86B0-4E3B-6181DF314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412E-E196-4697-B387-64A6CEB65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6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17495-560F-D71C-F16F-F58D3C5BA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99A4E3-D663-218B-848D-EAE29B024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9E682-7512-1F7F-BCB5-DC0620970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3BBC4-387A-48FA-AFDC-6829E8B13897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13A78-5776-BAE0-BFCF-7B75DDF9D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DFC373-D990-1D22-176D-287230DF1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412E-E196-4697-B387-64A6CEB65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296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06EFB-3C58-1389-6B28-72DDCF51A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9E285B-CECA-FC5B-4677-589E5D104F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F51F3B-0146-063D-4F39-27F301F0B2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F55318-58D5-DBA7-D59F-8793CA19A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3BBC4-387A-48FA-AFDC-6829E8B13897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C89027-63DC-4DF6-8C6D-9AE6D02C0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4E19E1-E14F-70F7-8524-FBA6EBD71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412E-E196-4697-B387-64A6CEB65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315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961DD-B299-FDFC-9192-A65C02D23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C3E91E-AFDA-A69D-4FB6-71C611293E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146555-BCB0-4E8A-A6B8-C5CB36774A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005EA8-8858-359E-CC05-A6C48652D7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FE4BE7-F4D5-9AB9-6EB7-168C2C919C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1F2238-D70D-8E0C-9B03-5CB8D4B2F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3BBC4-387A-48FA-AFDC-6829E8B13897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521937-E816-6811-B3E1-87704BBDB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D97681-BF61-BB66-6835-5D316707C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412E-E196-4697-B387-64A6CEB65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710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C7A07-4ABE-C9C4-8219-8031D3B53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D0CE13-6A04-8AC5-5E68-919562A6B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3BBC4-387A-48FA-AFDC-6829E8B13897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E29A8D-C193-10F8-4FA1-4D586DB0C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8AAE9A-E7B1-B534-9054-5B2FC1177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412E-E196-4697-B387-64A6CEB65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974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63DC9C-DAA9-A27C-BA01-3A80E118F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3BBC4-387A-48FA-AFDC-6829E8B13897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CCF244-D379-A0D5-1266-B6ABD0EE8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8B8F33-2BF5-7513-E515-BDE4A9424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412E-E196-4697-B387-64A6CEB65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89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A2F7D-FB59-0A13-BAA4-545A3F524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45D1FA-8A71-11B8-8F0F-E42F2AE23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CCEAA0-E954-C3F4-2947-992EF97A27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81CE29-5EEE-992C-9A21-F11BD19DE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3BBC4-387A-48FA-AFDC-6829E8B13897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02B71A-5AF5-617F-B627-87ADDD326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E251DA-E788-3570-4584-CA262DAD7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412E-E196-4697-B387-64A6CEB65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956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BED4F-9436-F9C6-D933-447873C68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8DA300-005F-BCE4-17B3-815C52C6AA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0564C7-7CE5-8970-4CA6-5627C8ED04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0371EE-409C-18BD-5EB9-3B861260A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3BBC4-387A-48FA-AFDC-6829E8B13897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B89241-AEAC-ECD5-22B5-5940AA63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C803D1-D7A4-CEF1-B159-A2E5249A4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412E-E196-4697-B387-64A6CEB65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571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FC4748-EE72-25C2-B59A-15ED88DD7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FE3FED-91E7-0D9A-2DE5-7DC0F5DABB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140EA6-7943-BB1C-28A5-D3FA737413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F3BBC4-387A-48FA-AFDC-6829E8B13897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7378E8-9948-2EA8-0143-DB5A01213C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1F790B-9CC3-510F-9ADD-94B32B960B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F7412E-E196-4697-B387-64A6CEB65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49C8B-7BBD-C7BF-DB55-715451EF7F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Comparing </a:t>
            </a:r>
            <a:r>
              <a:rPr lang="en-US" dirty="0" err="1"/>
              <a:t>Nergeenolix</a:t>
            </a:r>
            <a:br>
              <a:rPr lang="en-US" dirty="0"/>
            </a:br>
            <a:r>
              <a:rPr lang="en-US" dirty="0"/>
              <a:t>And </a:t>
            </a:r>
            <a:r>
              <a:rPr lang="en-US" dirty="0" err="1"/>
              <a:t>claude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3E72DA-5BB4-CD0D-73D6-B586D0B9BAF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856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CEF7D-1815-7A1B-1C58-939F9298F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Claude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D0641-32A3-B5F8-4A78-F19CDB8FA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Has higher coding character limit</a:t>
            </a:r>
          </a:p>
        </p:txBody>
      </p:sp>
    </p:spTree>
    <p:extLst>
      <p:ext uri="{BB962C8B-B14F-4D97-AF65-F5344CB8AC3E}">
        <p14:creationId xmlns:p14="http://schemas.microsoft.com/office/powerpoint/2010/main" val="1582252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877CB-5D96-1DEF-89F5-67180FB69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Nergeenolix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DC4E73-EC80-40C4-7F8B-931EEDE31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Simple</a:t>
            </a:r>
          </a:p>
        </p:txBody>
      </p:sp>
    </p:spTree>
    <p:extLst>
      <p:ext uri="{BB962C8B-B14F-4D97-AF65-F5344CB8AC3E}">
        <p14:creationId xmlns:p14="http://schemas.microsoft.com/office/powerpoint/2010/main" val="1916779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AD1EF-8861-818D-9C68-5CB34F0D6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Claude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982864-3E1A-8276-1BB5-B7741030D3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</a:t>
            </a:r>
            <a:r>
              <a:rPr lang="en-US" dirty="0" err="1"/>
              <a:t>diffent</a:t>
            </a:r>
            <a:r>
              <a:rPr lang="en-US" dirty="0"/>
              <a:t> modes and models to confuse you</a:t>
            </a:r>
          </a:p>
        </p:txBody>
      </p:sp>
    </p:spTree>
    <p:extLst>
      <p:ext uri="{BB962C8B-B14F-4D97-AF65-F5344CB8AC3E}">
        <p14:creationId xmlns:p14="http://schemas.microsoft.com/office/powerpoint/2010/main" val="2566963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171F9-C72D-7848-DCFA-172115693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Nergeenolix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7A7AFD-1A76-C45C-6D18-B8736C851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Just 2, Guard and Normal</a:t>
            </a:r>
          </a:p>
        </p:txBody>
      </p:sp>
    </p:spTree>
    <p:extLst>
      <p:ext uri="{BB962C8B-B14F-4D97-AF65-F5344CB8AC3E}">
        <p14:creationId xmlns:p14="http://schemas.microsoft.com/office/powerpoint/2010/main" val="674433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25C5E-8D32-DFFD-AE7F-1D69EB2AB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Claude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2A3FC0-2F8E-1A97-FC1A-7CD40DBFE1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Professional discussion focused</a:t>
            </a:r>
          </a:p>
        </p:txBody>
      </p:sp>
    </p:spTree>
    <p:extLst>
      <p:ext uri="{BB962C8B-B14F-4D97-AF65-F5344CB8AC3E}">
        <p14:creationId xmlns:p14="http://schemas.microsoft.com/office/powerpoint/2010/main" val="35519619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D06A9-9757-6759-770D-688B53233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Nergeenolix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70874-1375-6488-89A4-4EC068AAD5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Speaks your way</a:t>
            </a:r>
          </a:p>
        </p:txBody>
      </p:sp>
    </p:spTree>
    <p:extLst>
      <p:ext uri="{BB962C8B-B14F-4D97-AF65-F5344CB8AC3E}">
        <p14:creationId xmlns:p14="http://schemas.microsoft.com/office/powerpoint/2010/main" val="3738227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4FA2A-539B-DBED-C6B2-983CB4B21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Claude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8210A-84EB-EC0E-EAD8-672DD3A4A8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Normal UI</a:t>
            </a:r>
          </a:p>
        </p:txBody>
      </p:sp>
    </p:spTree>
    <p:extLst>
      <p:ext uri="{BB962C8B-B14F-4D97-AF65-F5344CB8AC3E}">
        <p14:creationId xmlns:p14="http://schemas.microsoft.com/office/powerpoint/2010/main" val="18758615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5869F-D1E2-3A84-E559-C353FEDC4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Nergeenolix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882462-77AE-EB3F-73FF-2AE807EE4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Neon UI</a:t>
            </a:r>
          </a:p>
        </p:txBody>
      </p:sp>
    </p:spTree>
    <p:extLst>
      <p:ext uri="{BB962C8B-B14F-4D97-AF65-F5344CB8AC3E}">
        <p14:creationId xmlns:p14="http://schemas.microsoft.com/office/powerpoint/2010/main" val="13989811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72BF4-9A64-6518-1634-721F054D1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Claude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E6DB1B-A966-432C-AAEC-6CA4C8C7E5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Dose not support internet explorer</a:t>
            </a:r>
          </a:p>
        </p:txBody>
      </p:sp>
    </p:spTree>
    <p:extLst>
      <p:ext uri="{BB962C8B-B14F-4D97-AF65-F5344CB8AC3E}">
        <p14:creationId xmlns:p14="http://schemas.microsoft.com/office/powerpoint/2010/main" val="10284883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317F7-3D16-644E-0411-8CDC2BAF7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nergeenolix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3F1B6-75D2-C5B9-9955-1B9DE0F406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Does, but only with IE10 and IE11 https://nergeenolix.space/legacy.html</a:t>
            </a:r>
          </a:p>
        </p:txBody>
      </p:sp>
    </p:spTree>
    <p:extLst>
      <p:ext uri="{BB962C8B-B14F-4D97-AF65-F5344CB8AC3E}">
        <p14:creationId xmlns:p14="http://schemas.microsoft.com/office/powerpoint/2010/main" val="401175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E9DB4-5F9E-1801-B6EE-7CF90FD7F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Claude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BFBC68-BD20-0615-8EB3-928A847CF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Has a more up to date knowledge</a:t>
            </a:r>
          </a:p>
        </p:txBody>
      </p:sp>
    </p:spTree>
    <p:extLst>
      <p:ext uri="{BB962C8B-B14F-4D97-AF65-F5344CB8AC3E}">
        <p14:creationId xmlns:p14="http://schemas.microsoft.com/office/powerpoint/2010/main" val="38060536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F2F97-F163-4191-D38D-AB5F1060E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Claude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DE0DFB-B8AD-2986-8696-C2D0FDE23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Creates PDF</a:t>
            </a:r>
          </a:p>
        </p:txBody>
      </p:sp>
    </p:spTree>
    <p:extLst>
      <p:ext uri="{BB962C8B-B14F-4D97-AF65-F5344CB8AC3E}">
        <p14:creationId xmlns:p14="http://schemas.microsoft.com/office/powerpoint/2010/main" val="35595279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DBD53-2035-1DB5-8583-3B5D2FBBD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Nergeenolix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8FE21-FF46-DDE3-2EC2-6F9065467B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Creates a copy and paste template</a:t>
            </a:r>
          </a:p>
        </p:txBody>
      </p:sp>
    </p:spTree>
    <p:extLst>
      <p:ext uri="{BB962C8B-B14F-4D97-AF65-F5344CB8AC3E}">
        <p14:creationId xmlns:p14="http://schemas.microsoft.com/office/powerpoint/2010/main" val="20020139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49E10-7916-8FDE-AAC4-29FD865CC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shall you 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F6E73-4E0A-F0D2-FD5D-DF99C3E9EA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Nergeenolix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021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6BF22-B7A5-F17A-2A61-617F604B0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Nergeenolix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CB1F6-2C0C-2BCD-4F9A-E9C8F23265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83240" cy="4351338"/>
          </a:xfrm>
        </p:spPr>
        <p:txBody>
          <a:bodyPr/>
          <a:lstStyle/>
          <a:p>
            <a:r>
              <a:rPr lang="en-US" sz="2400" dirty="0"/>
              <a:t>Only has knowledge up to 2023</a:t>
            </a:r>
          </a:p>
        </p:txBody>
      </p:sp>
    </p:spTree>
    <p:extLst>
      <p:ext uri="{BB962C8B-B14F-4D97-AF65-F5344CB8AC3E}">
        <p14:creationId xmlns:p14="http://schemas.microsoft.com/office/powerpoint/2010/main" val="1925184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EE951-07A4-981D-B2A2-351DA4977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Claude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97B867-EE04-F23B-99F8-0364976D7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tiny message limit before 4 hour cooldown</a:t>
            </a:r>
          </a:p>
        </p:txBody>
      </p:sp>
    </p:spTree>
    <p:extLst>
      <p:ext uri="{BB962C8B-B14F-4D97-AF65-F5344CB8AC3E}">
        <p14:creationId xmlns:p14="http://schemas.microsoft.com/office/powerpoint/2010/main" val="2654023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D84AB-3FAB-F4A7-3DF8-13DB9AC46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Nergeenolix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0096A-D1EA-6C90-6607-F0170503E5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Unlimited messaging</a:t>
            </a:r>
          </a:p>
        </p:txBody>
      </p:sp>
    </p:spTree>
    <p:extLst>
      <p:ext uri="{BB962C8B-B14F-4D97-AF65-F5344CB8AC3E}">
        <p14:creationId xmlns:p14="http://schemas.microsoft.com/office/powerpoint/2010/main" val="374625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E8303-8CF6-5F23-72A1-A5C49F7BC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Claude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7ECD7-B2D0-D10F-FB87-4E1177C8E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Does not offer image generation</a:t>
            </a:r>
          </a:p>
        </p:txBody>
      </p:sp>
    </p:spTree>
    <p:extLst>
      <p:ext uri="{BB962C8B-B14F-4D97-AF65-F5344CB8AC3E}">
        <p14:creationId xmlns:p14="http://schemas.microsoft.com/office/powerpoint/2010/main" val="1094916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CD16F-6887-E63A-3F01-F224ADFAE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Nergeenolix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D00324-19D7-95EE-A349-ACD8717BE8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Offers unlimited image generation (discord only)</a:t>
            </a:r>
          </a:p>
        </p:txBody>
      </p:sp>
    </p:spTree>
    <p:extLst>
      <p:ext uri="{BB962C8B-B14F-4D97-AF65-F5344CB8AC3E}">
        <p14:creationId xmlns:p14="http://schemas.microsoft.com/office/powerpoint/2010/main" val="1218255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12BDE-9C5D-EBAF-831B-2DB21E0B0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Claude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01085D-B36F-7EC3-8599-D7A4542803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Overreacts over a simple question</a:t>
            </a:r>
          </a:p>
        </p:txBody>
      </p:sp>
    </p:spTree>
    <p:extLst>
      <p:ext uri="{BB962C8B-B14F-4D97-AF65-F5344CB8AC3E}">
        <p14:creationId xmlns:p14="http://schemas.microsoft.com/office/powerpoint/2010/main" val="3510735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0D1A5-F63C-8C12-E70F-3B41B1A7B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Nergeenolix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4A765-88D6-6B00-E038-687C1FFAE7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Chill😭</a:t>
            </a:r>
          </a:p>
        </p:txBody>
      </p:sp>
    </p:spTree>
    <p:extLst>
      <p:ext uri="{BB962C8B-B14F-4D97-AF65-F5344CB8AC3E}">
        <p14:creationId xmlns:p14="http://schemas.microsoft.com/office/powerpoint/2010/main" val="6913547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133</Words>
  <Application>Microsoft Office PowerPoint</Application>
  <PresentationFormat>Widescreen</PresentationFormat>
  <Paragraphs>43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Aptos</vt:lpstr>
      <vt:lpstr>Aptos Display</vt:lpstr>
      <vt:lpstr>Arial</vt:lpstr>
      <vt:lpstr>Office Theme</vt:lpstr>
      <vt:lpstr>Comparing Nergeenolix And claude</vt:lpstr>
      <vt:lpstr>Claude</vt:lpstr>
      <vt:lpstr>Nergeenolix</vt:lpstr>
      <vt:lpstr>Claude</vt:lpstr>
      <vt:lpstr>Nergeenolix</vt:lpstr>
      <vt:lpstr>Claude</vt:lpstr>
      <vt:lpstr>Nergeenolix</vt:lpstr>
      <vt:lpstr>Claude</vt:lpstr>
      <vt:lpstr>Nergeenolix</vt:lpstr>
      <vt:lpstr>Claude</vt:lpstr>
      <vt:lpstr>Nergeenolix</vt:lpstr>
      <vt:lpstr>Claude</vt:lpstr>
      <vt:lpstr>Nergeenolix</vt:lpstr>
      <vt:lpstr>Claude</vt:lpstr>
      <vt:lpstr>Nergeenolix</vt:lpstr>
      <vt:lpstr>Claude</vt:lpstr>
      <vt:lpstr>Nergeenolix</vt:lpstr>
      <vt:lpstr>Claude</vt:lpstr>
      <vt:lpstr>nergeenolix</vt:lpstr>
      <vt:lpstr>Claude</vt:lpstr>
      <vt:lpstr>Nergeenolix</vt:lpstr>
      <vt:lpstr>Which shall you use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legendarymasterpro ultimate</dc:creator>
  <cp:lastModifiedBy>legendarymasterpro ultimate</cp:lastModifiedBy>
  <cp:revision>1</cp:revision>
  <dcterms:created xsi:type="dcterms:W3CDTF">2026-07-23T07:05:45Z</dcterms:created>
  <dcterms:modified xsi:type="dcterms:W3CDTF">2026-07-23T07:07:46Z</dcterms:modified>
</cp:coreProperties>
</file>